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5804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2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5A0D-077E-4466-BBF3-651CA0D24C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6139A-6499-48C3-AEB2-D8329FFBA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6573F-4949-452C-B572-338B78011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90FF3-99FD-4B1A-A212-DE742BC61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EAAE3-4C04-4C90-8A11-14636BDD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9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6438B-3108-432E-8316-584C4D758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70BA42-C306-4C57-9821-9ADCFE7EC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5AF8A-8F75-48E6-8336-59F8F1C48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E8234-70EA-4019-8780-ECBC4110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FB55F-B9D8-4508-92C8-1895EBC4B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823FB-96BD-4541-AF2A-7D9AA9DCA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F3D149-AFA5-48AA-8252-4A634C65C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D4DA2-6AAC-4991-AF5B-D513782F9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A5920-0960-4F17-A230-16B139E9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176DC-E47C-4B52-834E-C0D19EF19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7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AF541-2CD5-4CBF-AE78-C0D082A84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9EB34-780B-4EFF-A396-1D8C8887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5D812-7C8D-47C4-B145-E83D4158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19B9C-6F65-4D54-B045-A86B5C5D2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BB255-B531-4995-9220-E1D03EC52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3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2C1C6-558D-4ECE-9FC2-64E3D5CB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6D95D-8A7B-4990-A910-32B7A2D54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EB48F-6508-47CA-A600-6DED71FFA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87B19-0159-4EFD-8A04-7AC0FBD3F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A47C1-331E-4AEE-A4A9-E8709438E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4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80DE8-206E-481C-9F65-4D530217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CFF23-6770-4790-A4A5-7E09B8DA40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20E1E-EE4F-4D52-A3BA-A9E5CF9C9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BD08C-1F46-4507-B710-2914FF11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3165E-2D5F-45EA-83DF-28F51BFA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2932-574C-45E7-8E25-4B5F0B58C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5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C182B-CAB4-4191-9A91-3693D1D9F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53EE9-9E59-4378-9F86-9F5B3E255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FCAB14-43A2-46EC-A205-2192D04B2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A2391C-0D26-493A-A738-DE6E9B0C4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414C36-6873-4F5C-A663-7E2A183D9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E069CD-552B-4F0F-9BDF-8B53D08C9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C511D-A314-41DC-91EB-D8884DB1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48E6C6-D98D-438B-ACD1-87AB50A08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9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C7E1F-72EA-47F1-B665-BEE78A70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43662F-4A37-476C-8D6A-DE3294B85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DB9E6-4BB5-46C6-BE09-61DABB2F7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0E5FA7-6D9A-42F9-ACD2-522695565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9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338C84-EA9F-46A7-B2CF-3F774120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ACDE58-5CDC-4696-B29F-99FAA1E2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E103D-5298-437D-A0E6-3465F883B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4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1F543-2231-4CAD-82A8-1919A0613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EA8C5-06AC-4374-9FB1-0DBA67D1F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2BA47-BDEB-4933-A503-DEFFBE7F1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0911C-8A9B-422A-A504-617F478BD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BDAE9-53D4-4DA4-BCA6-F61FF2FE0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D0E28-D726-4E7B-8A63-D5BDC8245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3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BB1CE-67FB-432F-8A11-2BCFE25B1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83A96-AEB4-4D24-B901-1BF6ABFC06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347A5-07AA-4494-9E6D-FA5FB02A3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BF24D-7EF0-4779-8AE1-970DC53E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10709-510B-4631-893B-F1FDFA015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A90BE-38F1-4ED6-B8DA-3E195FEA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6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07D08-BD52-483A-A460-AF6C33206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AC2D2-8569-4F66-92A5-702352904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AFC20-354F-440C-BBFC-C7FE8A98A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59B9-1B33-477B-96F6-9B777B36E31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26B09-ACA7-4E55-BD37-21DBD6AE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A1554-A7D4-4245-8CBC-A426E2F8D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97F54-6784-428E-921E-117841B79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0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1580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1580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333F-4058-4B43-A4E4-45AAF2281D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C6CB4-6FDA-4BD9-BE7E-2054E652E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14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Tawatchai Chaiwatanarat</dc:creator>
  <cp:lastModifiedBy>Tawatchai Chaiwatanarat</cp:lastModifiedBy>
  <cp:revision>5</cp:revision>
  <dcterms:created xsi:type="dcterms:W3CDTF">2021-09-02T01:24:44Z</dcterms:created>
  <dcterms:modified xsi:type="dcterms:W3CDTF">2024-07-23T02:30:16Z</dcterms:modified>
</cp:coreProperties>
</file>