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15804"/>
    <a:srgbClr val="CC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84" y="26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225A0D-077E-4466-BBF3-651CA0D24C0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E26139A-6499-48C3-AEB2-D8329FFBA87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66573F-4949-452C-B572-338B78011D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659B9-1B33-477B-96F6-9B777B36E31D}" type="datetimeFigureOut">
              <a:rPr lang="en-US" smtClean="0"/>
              <a:t>7/23/2024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B490FF3-99FD-4B1A-A212-DE742BC61C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2EAAE3-4C04-4C90-8A11-14636BDDDC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97F54-6784-428E-921E-117841B793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84994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76438B-3108-432E-8316-584C4D7585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870BA42-C306-4C57-9821-9ADCFE7ECA7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AF5AF8A-8F75-48E6-8336-59F8F1C480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659B9-1B33-477B-96F6-9B777B36E31D}" type="datetimeFigureOut">
              <a:rPr lang="en-US" smtClean="0"/>
              <a:t>7/23/2024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2E8234-70EA-4019-8780-ECBC411004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6FB55F-B9D8-4508-92C8-1895EBC4BF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97F54-6784-428E-921E-117841B793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4345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85823FB-96BD-4541-AF2A-7D9AA9DCAA5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1F3D149-AFA5-48AA-8252-4A634C65CE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2D4DA2-6AAC-4991-AF5B-D513782F98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659B9-1B33-477B-96F6-9B777B36E31D}" type="datetimeFigureOut">
              <a:rPr lang="en-US" smtClean="0"/>
              <a:t>7/23/2024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0A5920-0960-4F17-A230-16B139E954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B176DC-E47C-4B52-834E-C0D19EF193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97F54-6784-428E-921E-117841B793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20703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5AF541-2CD5-4CBF-AE78-C0D082A844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E9EB34-780B-4EFF-A396-1D8C8887BD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A65D812-7C8D-47C4-B145-E83D415855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659B9-1B33-477B-96F6-9B777B36E31D}" type="datetimeFigureOut">
              <a:rPr lang="en-US" smtClean="0"/>
              <a:t>7/23/2024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5219B9C-6F65-4D54-B045-A86B5C5D25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6CBB255-B531-4995-9220-E1D03EC52E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97F54-6784-428E-921E-117841B793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0386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C2C1C6-558D-4ECE-9FC2-64E3D5CB9D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8F6D95D-8A7B-4990-A910-32B7A2D5466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2EB48F-6508-47CA-A600-6DED71FFA0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659B9-1B33-477B-96F6-9B777B36E31D}" type="datetimeFigureOut">
              <a:rPr lang="en-US" smtClean="0"/>
              <a:t>7/23/2024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687B19-0159-4EFD-8A04-7AC0FBD3F2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EA47C1-331E-4AEE-A4A9-E8709438EA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97F54-6784-428E-921E-117841B793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88468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A80DE8-206E-481C-9F65-4D53021743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32CFF23-6770-4790-A4A5-7E09B8DA402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F220E1E-EE4F-4D52-A3BA-A9E5CF9C9A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79BD08C-1F46-4507-B710-2914FF11B1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659B9-1B33-477B-96F6-9B777B36E31D}" type="datetimeFigureOut">
              <a:rPr lang="en-US" smtClean="0"/>
              <a:t>7/23/2024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13165E-2D5F-45EA-83DF-28F51BFA5E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D6F2932-574C-45E7-8E25-4B5F0B58CB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97F54-6784-428E-921E-117841B793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89534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9C182B-CAB4-4191-9A91-3693D1D9F4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053EE9-9E59-4378-9F86-9F5B3E25594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2FCAB14-43A2-46EC-A205-2192D04B2F9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DA2391C-0D26-493A-A738-DE6E9B0C4BB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9414C36-6873-4F5C-A663-7E2A183D974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BE069CD-552B-4F0F-9BDF-8B53D08C9C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659B9-1B33-477B-96F6-9B777B36E31D}" type="datetimeFigureOut">
              <a:rPr lang="en-US" smtClean="0"/>
              <a:t>7/23/2024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16C511D-A314-41DC-91EB-D8884DB166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A48E6C6-D98D-438B-ACD1-87AB50A086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97F54-6784-428E-921E-117841B793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5964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1C7E1F-72EA-47F1-B665-BEE78A7053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243662F-4A37-476C-8D6A-DE3294B85A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659B9-1B33-477B-96F6-9B777B36E31D}" type="datetimeFigureOut">
              <a:rPr lang="en-US" smtClean="0"/>
              <a:t>7/23/2024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4BDB9E6-4BB5-46C6-BE09-61DABB2F7C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40E5FA7-6D9A-42F9-ACD2-5226955655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97F54-6784-428E-921E-117841B793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6986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E338C84-EA9F-46A7-B2CF-3F774120DB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659B9-1B33-477B-96F6-9B777B36E31D}" type="datetimeFigureOut">
              <a:rPr lang="en-US" smtClean="0"/>
              <a:t>7/23/2024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CACDE58-5CDC-4696-B29F-99FAA1E20A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B3E103D-5298-437D-A0E6-3465F883BC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97F54-6784-428E-921E-117841B793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59450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91F543-2231-4CAD-82A8-1919A06130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4EA8C5-06AC-4374-9FB1-0DBA67D1F5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7D2BA47-BDEB-4933-A503-DEFFBE7F15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D0911C-8A9B-422A-A504-617F478BD9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659B9-1B33-477B-96F6-9B777B36E31D}" type="datetimeFigureOut">
              <a:rPr lang="en-US" smtClean="0"/>
              <a:t>7/23/2024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FEBDAE9-53D4-4DA4-BCA6-F61FF2FE09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7DD0E28-D726-4E7B-8A63-D5BDC8245A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97F54-6784-428E-921E-117841B793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08333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2BB1CE-67FB-432F-8A11-2BCFE25B1F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6383A96-AEB4-4D24-B901-1BF6ABFC067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0C347A5-07AA-4494-9E6D-FA5FB02A3F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50BF24D-7EF0-4779-8AE1-970DC53E0A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A659B9-1B33-477B-96F6-9B777B36E31D}" type="datetimeFigureOut">
              <a:rPr lang="en-US" smtClean="0"/>
              <a:t>7/23/2024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010709-510B-4631-893B-F1FDFA015A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9FA90BE-38F1-4ED6-B8DA-3E195FEA16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597F54-6784-428E-921E-117841B793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62613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65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3F07D08-BD52-483A-A460-AF6C332068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4AC2D2-8569-4F66-92A5-70235290473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FAFC20-354F-440C-BBFC-C7FE8A98ADF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A659B9-1B33-477B-96F6-9B777B36E31D}" type="datetimeFigureOut">
              <a:rPr lang="en-US" smtClean="0"/>
              <a:t>7/23/2024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0826B09-ACA7-4E55-BD37-21DBD6AEC2D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6A1554-A7D4-4245-8CBC-A426E2F8D2F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597F54-6784-428E-921E-117841B793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15014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rgbClr val="515804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rgbClr val="515804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89333F-4058-4B43-A4E4-45AAF2281D9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62C6CB4-6FDA-4BD9-BE7E-2054E652EC5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42140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Tawatchai Chaiwatanarat</dc:creator>
  <cp:lastModifiedBy>Tawatchai Chaiwatanarat</cp:lastModifiedBy>
  <cp:revision>5</cp:revision>
  <dcterms:created xsi:type="dcterms:W3CDTF">2021-09-02T01:24:44Z</dcterms:created>
  <dcterms:modified xsi:type="dcterms:W3CDTF">2024-07-23T02:30:16Z</dcterms:modified>
</cp:coreProperties>
</file>