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5804"/>
    <a:srgbClr val="CC00FF"/>
    <a:srgbClr val="CC66FF"/>
    <a:srgbClr val="336699"/>
    <a:srgbClr val="0066CC"/>
    <a:srgbClr val="33CC33"/>
    <a:srgbClr val="CC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275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19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18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446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240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956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271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32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070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489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783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6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3057D-01B1-414B-B427-2F7E7B1F75C3}" type="datetimeFigureOut">
              <a:rPr lang="th-TH" smtClean="0"/>
              <a:t>23/07/67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615BC-1F24-4321-8F06-ADA5DF432B8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150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3669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3669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3669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66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66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326090B-B023-4A08-B3B5-233529BD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537" y="365125"/>
            <a:ext cx="8733263" cy="71386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515804"/>
                </a:solidFill>
              </a:rPr>
              <a:t>Name</a:t>
            </a:r>
          </a:p>
        </p:txBody>
      </p:sp>
      <p:pic>
        <p:nvPicPr>
          <p:cNvPr id="9" name="Content Placeholder 8" descr="A close up of a mans face&#10;&#10;Description automatically generated">
            <a:extLst>
              <a:ext uri="{FF2B5EF4-FFF2-40B4-BE49-F238E27FC236}">
                <a16:creationId xmlns:a16="http://schemas.microsoft.com/office/drawing/2014/main" id="{ECC9B9A3-8503-4999-8875-0E08E60CEDF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85" y="365125"/>
            <a:ext cx="1993630" cy="2586607"/>
          </a:xfr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609E79D-1B92-4737-864B-434CAF251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20537" y="1225296"/>
            <a:ext cx="8733263" cy="4951667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515804"/>
                </a:solidFill>
              </a:rPr>
              <a:t>ACADEMIC POSITION:</a:t>
            </a:r>
          </a:p>
          <a:p>
            <a:r>
              <a:rPr lang="en-US" sz="1800" dirty="0">
                <a:solidFill>
                  <a:srgbClr val="515804"/>
                </a:solidFill>
              </a:rPr>
              <a:t>OFFICE ADDRESS:</a:t>
            </a:r>
          </a:p>
          <a:p>
            <a:endParaRPr lang="en-US" sz="1800" dirty="0">
              <a:solidFill>
                <a:srgbClr val="515804"/>
              </a:solidFill>
            </a:endParaRPr>
          </a:p>
          <a:p>
            <a:r>
              <a:rPr lang="en-US" sz="1800" dirty="0">
                <a:solidFill>
                  <a:srgbClr val="515804"/>
                </a:solidFill>
              </a:rPr>
              <a:t>EDUCATION:</a:t>
            </a:r>
          </a:p>
          <a:p>
            <a:endParaRPr lang="en-US" sz="1800" dirty="0">
              <a:solidFill>
                <a:srgbClr val="515804"/>
              </a:solidFill>
            </a:endParaRPr>
          </a:p>
          <a:p>
            <a:endParaRPr lang="en-US" sz="1800" dirty="0">
              <a:solidFill>
                <a:srgbClr val="515804"/>
              </a:solidFill>
            </a:endParaRPr>
          </a:p>
          <a:p>
            <a:r>
              <a:rPr lang="en-US" sz="1800" dirty="0">
                <a:solidFill>
                  <a:srgbClr val="515804"/>
                </a:solidFill>
              </a:rPr>
              <a:t>APPOINTMENT:</a:t>
            </a:r>
          </a:p>
          <a:p>
            <a:endParaRPr lang="en-US" sz="1800" dirty="0">
              <a:solidFill>
                <a:srgbClr val="CC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FB63E9-B5B7-42CF-B9F7-6B65D5BD2EAC}"/>
              </a:ext>
            </a:extLst>
          </p:cNvPr>
          <p:cNvSpPr txBox="1"/>
          <p:nvPr/>
        </p:nvSpPr>
        <p:spPr>
          <a:xfrm>
            <a:off x="529101" y="2649748"/>
            <a:ext cx="1787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Your Photo</a:t>
            </a:r>
          </a:p>
        </p:txBody>
      </p:sp>
    </p:spTree>
    <p:extLst>
      <p:ext uri="{BB962C8B-B14F-4D97-AF65-F5344CB8AC3E}">
        <p14:creationId xmlns:p14="http://schemas.microsoft.com/office/powerpoint/2010/main" val="22184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Supatporn</dc:creator>
  <cp:lastModifiedBy>Tawatchai Chaiwatanarat</cp:lastModifiedBy>
  <cp:revision>15</cp:revision>
  <dcterms:created xsi:type="dcterms:W3CDTF">2020-10-13T01:56:42Z</dcterms:created>
  <dcterms:modified xsi:type="dcterms:W3CDTF">2024-07-23T02:27:15Z</dcterms:modified>
</cp:coreProperties>
</file>